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7432000" cy="4572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3" d="100"/>
          <a:sy n="13" d="100"/>
        </p:scale>
        <p:origin x="277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7482420"/>
            <a:ext cx="23317200" cy="15917333"/>
          </a:xfrm>
        </p:spPr>
        <p:txBody>
          <a:bodyPr anchor="b"/>
          <a:lstStyle>
            <a:lvl1pPr algn="ctr">
              <a:defRPr sz="18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24013587"/>
            <a:ext cx="20574000" cy="11038413"/>
          </a:xfrm>
        </p:spPr>
        <p:txBody>
          <a:bodyPr/>
          <a:lstStyle>
            <a:lvl1pPr marL="0" indent="0" algn="ctr">
              <a:buNone/>
              <a:defRPr sz="7200"/>
            </a:lvl1pPr>
            <a:lvl2pPr marL="1371600" indent="0" algn="ctr">
              <a:buNone/>
              <a:defRPr sz="6000"/>
            </a:lvl2pPr>
            <a:lvl3pPr marL="2743200" indent="0" algn="ctr">
              <a:buNone/>
              <a:defRPr sz="5400"/>
            </a:lvl3pPr>
            <a:lvl4pPr marL="4114800" indent="0" algn="ctr">
              <a:buNone/>
              <a:defRPr sz="4800"/>
            </a:lvl4pPr>
            <a:lvl5pPr marL="5486400" indent="0" algn="ctr">
              <a:buNone/>
              <a:defRPr sz="4800"/>
            </a:lvl5pPr>
            <a:lvl6pPr marL="6858000" indent="0" algn="ctr">
              <a:buNone/>
              <a:defRPr sz="4800"/>
            </a:lvl6pPr>
            <a:lvl7pPr marL="8229600" indent="0" algn="ctr">
              <a:buNone/>
              <a:defRPr sz="4800"/>
            </a:lvl7pPr>
            <a:lvl8pPr marL="9601200" indent="0" algn="ctr">
              <a:buNone/>
              <a:defRPr sz="4800"/>
            </a:lvl8pPr>
            <a:lvl9pPr marL="10972800" indent="0" algn="ctr">
              <a:buNone/>
              <a:defRPr sz="48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949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1355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31027" y="2434167"/>
            <a:ext cx="5915025" cy="38745587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2" y="2434167"/>
            <a:ext cx="17402175" cy="38745587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3920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9832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4" y="11398263"/>
            <a:ext cx="23660100" cy="19018247"/>
          </a:xfrm>
        </p:spPr>
        <p:txBody>
          <a:bodyPr anchor="b"/>
          <a:lstStyle>
            <a:lvl1pPr>
              <a:defRPr sz="18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1664" y="30596430"/>
            <a:ext cx="23660100" cy="10001247"/>
          </a:xfrm>
        </p:spPr>
        <p:txBody>
          <a:bodyPr/>
          <a:lstStyle>
            <a:lvl1pPr marL="0" indent="0">
              <a:buNone/>
              <a:defRPr sz="7200">
                <a:solidFill>
                  <a:schemeClr val="tx1"/>
                </a:solidFill>
              </a:defRPr>
            </a:lvl1pPr>
            <a:lvl2pPr marL="137160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2pPr>
            <a:lvl3pPr marL="274320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3pPr>
            <a:lvl4pPr marL="41148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54864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68580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82296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96012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09728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40939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0" y="12170833"/>
            <a:ext cx="11658600" cy="290089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7450" y="12170833"/>
            <a:ext cx="11658600" cy="290089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34916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2434177"/>
            <a:ext cx="23660100" cy="883708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9526" y="11207753"/>
            <a:ext cx="11605020" cy="5492747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00" indent="0">
              <a:buNone/>
              <a:defRPr sz="6000" b="1"/>
            </a:lvl2pPr>
            <a:lvl3pPr marL="2743200" indent="0">
              <a:buNone/>
              <a:defRPr sz="5400" b="1"/>
            </a:lvl3pPr>
            <a:lvl4pPr marL="4114800" indent="0">
              <a:buNone/>
              <a:defRPr sz="4800" b="1"/>
            </a:lvl4pPr>
            <a:lvl5pPr marL="5486400" indent="0">
              <a:buNone/>
              <a:defRPr sz="4800" b="1"/>
            </a:lvl5pPr>
            <a:lvl6pPr marL="6858000" indent="0">
              <a:buNone/>
              <a:defRPr sz="4800" b="1"/>
            </a:lvl6pPr>
            <a:lvl7pPr marL="8229600" indent="0">
              <a:buNone/>
              <a:defRPr sz="4800" b="1"/>
            </a:lvl7pPr>
            <a:lvl8pPr marL="9601200" indent="0">
              <a:buNone/>
              <a:defRPr sz="4800" b="1"/>
            </a:lvl8pPr>
            <a:lvl9pPr marL="10972800" indent="0">
              <a:buNone/>
              <a:defRPr sz="48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9526" y="16700500"/>
            <a:ext cx="11605020" cy="245639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887452" y="11207753"/>
            <a:ext cx="11662173" cy="5492747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00" indent="0">
              <a:buNone/>
              <a:defRPr sz="6000" b="1"/>
            </a:lvl2pPr>
            <a:lvl3pPr marL="2743200" indent="0">
              <a:buNone/>
              <a:defRPr sz="5400" b="1"/>
            </a:lvl3pPr>
            <a:lvl4pPr marL="4114800" indent="0">
              <a:buNone/>
              <a:defRPr sz="4800" b="1"/>
            </a:lvl4pPr>
            <a:lvl5pPr marL="5486400" indent="0">
              <a:buNone/>
              <a:defRPr sz="4800" b="1"/>
            </a:lvl5pPr>
            <a:lvl6pPr marL="6858000" indent="0">
              <a:buNone/>
              <a:defRPr sz="4800" b="1"/>
            </a:lvl6pPr>
            <a:lvl7pPr marL="8229600" indent="0">
              <a:buNone/>
              <a:defRPr sz="4800" b="1"/>
            </a:lvl7pPr>
            <a:lvl8pPr marL="9601200" indent="0">
              <a:buNone/>
              <a:defRPr sz="4800" b="1"/>
            </a:lvl8pPr>
            <a:lvl9pPr marL="10972800" indent="0">
              <a:buNone/>
              <a:defRPr sz="48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887452" y="16700500"/>
            <a:ext cx="11662173" cy="245639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76682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0788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7476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3048000"/>
            <a:ext cx="8847534" cy="10668000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2173" y="6582844"/>
            <a:ext cx="13887450" cy="32490833"/>
          </a:xfrm>
        </p:spPr>
        <p:txBody>
          <a:bodyPr/>
          <a:lstStyle>
            <a:lvl1pPr>
              <a:defRPr sz="9600"/>
            </a:lvl1pPr>
            <a:lvl2pPr>
              <a:defRPr sz="8400"/>
            </a:lvl2pPr>
            <a:lvl3pPr>
              <a:defRPr sz="7200"/>
            </a:lvl3pPr>
            <a:lvl4pPr>
              <a:defRPr sz="6000"/>
            </a:lvl4pPr>
            <a:lvl5pPr>
              <a:defRPr sz="6000"/>
            </a:lvl5pPr>
            <a:lvl6pPr>
              <a:defRPr sz="6000"/>
            </a:lvl6pPr>
            <a:lvl7pPr>
              <a:defRPr sz="6000"/>
            </a:lvl7pPr>
            <a:lvl8pPr>
              <a:defRPr sz="6000"/>
            </a:lvl8pPr>
            <a:lvl9pPr>
              <a:defRPr sz="6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3" y="13716000"/>
            <a:ext cx="8847534" cy="25410587"/>
          </a:xfrm>
        </p:spPr>
        <p:txBody>
          <a:bodyPr/>
          <a:lstStyle>
            <a:lvl1pPr marL="0" indent="0">
              <a:buNone/>
              <a:defRPr sz="4800"/>
            </a:lvl1pPr>
            <a:lvl2pPr marL="1371600" indent="0">
              <a:buNone/>
              <a:defRPr sz="4200"/>
            </a:lvl2pPr>
            <a:lvl3pPr marL="2743200" indent="0">
              <a:buNone/>
              <a:defRPr sz="3600"/>
            </a:lvl3pPr>
            <a:lvl4pPr marL="4114800" indent="0">
              <a:buNone/>
              <a:defRPr sz="3000"/>
            </a:lvl4pPr>
            <a:lvl5pPr marL="5486400" indent="0">
              <a:buNone/>
              <a:defRPr sz="3000"/>
            </a:lvl5pPr>
            <a:lvl6pPr marL="6858000" indent="0">
              <a:buNone/>
              <a:defRPr sz="3000"/>
            </a:lvl6pPr>
            <a:lvl7pPr marL="8229600" indent="0">
              <a:buNone/>
              <a:defRPr sz="3000"/>
            </a:lvl7pPr>
            <a:lvl8pPr marL="9601200" indent="0">
              <a:buNone/>
              <a:defRPr sz="3000"/>
            </a:lvl8pPr>
            <a:lvl9pPr marL="10972800" indent="0">
              <a:buNone/>
              <a:defRPr sz="3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22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3048000"/>
            <a:ext cx="8847534" cy="10668000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62173" y="6582844"/>
            <a:ext cx="13887450" cy="32490833"/>
          </a:xfrm>
        </p:spPr>
        <p:txBody>
          <a:bodyPr anchor="t"/>
          <a:lstStyle>
            <a:lvl1pPr marL="0" indent="0">
              <a:buNone/>
              <a:defRPr sz="9600"/>
            </a:lvl1pPr>
            <a:lvl2pPr marL="1371600" indent="0">
              <a:buNone/>
              <a:defRPr sz="8400"/>
            </a:lvl2pPr>
            <a:lvl3pPr marL="2743200" indent="0">
              <a:buNone/>
              <a:defRPr sz="7200"/>
            </a:lvl3pPr>
            <a:lvl4pPr marL="4114800" indent="0">
              <a:buNone/>
              <a:defRPr sz="6000"/>
            </a:lvl4pPr>
            <a:lvl5pPr marL="5486400" indent="0">
              <a:buNone/>
              <a:defRPr sz="6000"/>
            </a:lvl5pPr>
            <a:lvl6pPr marL="6858000" indent="0">
              <a:buNone/>
              <a:defRPr sz="6000"/>
            </a:lvl6pPr>
            <a:lvl7pPr marL="8229600" indent="0">
              <a:buNone/>
              <a:defRPr sz="6000"/>
            </a:lvl7pPr>
            <a:lvl8pPr marL="9601200" indent="0">
              <a:buNone/>
              <a:defRPr sz="6000"/>
            </a:lvl8pPr>
            <a:lvl9pPr marL="10972800" indent="0">
              <a:buNone/>
              <a:defRPr sz="6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3" y="13716000"/>
            <a:ext cx="8847534" cy="25410587"/>
          </a:xfrm>
        </p:spPr>
        <p:txBody>
          <a:bodyPr/>
          <a:lstStyle>
            <a:lvl1pPr marL="0" indent="0">
              <a:buNone/>
              <a:defRPr sz="4800"/>
            </a:lvl1pPr>
            <a:lvl2pPr marL="1371600" indent="0">
              <a:buNone/>
              <a:defRPr sz="4200"/>
            </a:lvl2pPr>
            <a:lvl3pPr marL="2743200" indent="0">
              <a:buNone/>
              <a:defRPr sz="3600"/>
            </a:lvl3pPr>
            <a:lvl4pPr marL="4114800" indent="0">
              <a:buNone/>
              <a:defRPr sz="3000"/>
            </a:lvl4pPr>
            <a:lvl5pPr marL="5486400" indent="0">
              <a:buNone/>
              <a:defRPr sz="3000"/>
            </a:lvl5pPr>
            <a:lvl6pPr marL="6858000" indent="0">
              <a:buNone/>
              <a:defRPr sz="3000"/>
            </a:lvl6pPr>
            <a:lvl7pPr marL="8229600" indent="0">
              <a:buNone/>
              <a:defRPr sz="3000"/>
            </a:lvl7pPr>
            <a:lvl8pPr marL="9601200" indent="0">
              <a:buNone/>
              <a:defRPr sz="3000"/>
            </a:lvl8pPr>
            <a:lvl9pPr marL="10972800" indent="0">
              <a:buNone/>
              <a:defRPr sz="3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444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85950" y="2434177"/>
            <a:ext cx="23660100" cy="8837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5950" y="12170833"/>
            <a:ext cx="23660100" cy="29008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5950" y="42375677"/>
            <a:ext cx="6172200" cy="24341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58F54-79DD-4783-8961-119E9D8DE27A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86850" y="42375677"/>
            <a:ext cx="9258300" cy="24341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73850" y="42375677"/>
            <a:ext cx="6172200" cy="24341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EE422-36AC-47CB-8050-F787325A818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8636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743200" rtl="0" eaLnBrk="1" latinLnBrk="0" hangingPunct="1">
        <a:lnSpc>
          <a:spcPct val="90000"/>
        </a:lnSpc>
        <a:spcBef>
          <a:spcPct val="0"/>
        </a:spcBef>
        <a:buNone/>
        <a:defRPr sz="1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2743200" rtl="0" eaLnBrk="1" latinLnBrk="0" hangingPunct="1">
        <a:lnSpc>
          <a:spcPct val="90000"/>
        </a:lnSpc>
        <a:spcBef>
          <a:spcPts val="3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61722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9154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0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6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229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601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E67FAF94-EEC0-4529-B1E4-0A0BFA1DA9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0" b="5208"/>
          <a:stretch/>
        </p:blipFill>
        <p:spPr>
          <a:xfrm>
            <a:off x="0" y="38221920"/>
            <a:ext cx="27432000" cy="749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974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0</Words>
  <Application>Microsoft Office PowerPoint</Application>
  <PresentationFormat>Prilagođeno</PresentationFormat>
  <Paragraphs>0</Paragraphs>
  <Slides>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sustava Office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6</cp:revision>
  <dcterms:created xsi:type="dcterms:W3CDTF">2026-08-27T16:23:24Z</dcterms:created>
  <dcterms:modified xsi:type="dcterms:W3CDTF">2026-08-31T08:29:08Z</dcterms:modified>
</cp:coreProperties>
</file>